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6FDB9-C203-274B-B6E4-CA34749F6EDE}" type="datetimeFigureOut">
              <a:rPr lang="en-US" smtClean="0"/>
              <a:t>9/1/16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52680-2012-DE42-ACD8-0F45F17B3EC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6FDB9-C203-274B-B6E4-CA34749F6EDE}" type="datetimeFigureOut">
              <a:rPr lang="en-US" smtClean="0"/>
              <a:t>9/1/16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52680-2012-DE42-ACD8-0F45F17B3E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6FDB9-C203-274B-B6E4-CA34749F6EDE}" type="datetimeFigureOut">
              <a:rPr lang="en-US" smtClean="0"/>
              <a:t>9/1/16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52680-2012-DE42-ACD8-0F45F17B3E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6FDB9-C203-274B-B6E4-CA34749F6EDE}" type="datetimeFigureOut">
              <a:rPr lang="en-US" smtClean="0"/>
              <a:t>9/1/16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52680-2012-DE42-ACD8-0F45F17B3EC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6FDB9-C203-274B-B6E4-CA34749F6EDE}" type="datetimeFigureOut">
              <a:rPr lang="en-US" smtClean="0"/>
              <a:t>9/1/16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52680-2012-DE42-ACD8-0F45F17B3E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6FDB9-C203-274B-B6E4-CA34749F6EDE}" type="datetimeFigureOut">
              <a:rPr lang="en-US" smtClean="0"/>
              <a:t>9/1/16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52680-2012-DE42-ACD8-0F45F17B3E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6FDB9-C203-274B-B6E4-CA34749F6EDE}" type="datetimeFigureOut">
              <a:rPr lang="en-US" smtClean="0"/>
              <a:t>9/1/16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52680-2012-DE42-ACD8-0F45F17B3E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6FDB9-C203-274B-B6E4-CA34749F6EDE}" type="datetimeFigureOut">
              <a:rPr lang="en-US" smtClean="0"/>
              <a:t>9/1/16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52680-2012-DE42-ACD8-0F45F17B3E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6FDB9-C203-274B-B6E4-CA34749F6EDE}" type="datetimeFigureOut">
              <a:rPr lang="en-US" smtClean="0"/>
              <a:t>9/1/16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52680-2012-DE42-ACD8-0F45F17B3E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6FDB9-C203-274B-B6E4-CA34749F6EDE}" type="datetimeFigureOut">
              <a:rPr lang="en-US" smtClean="0"/>
              <a:t>9/1/16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52680-2012-DE42-ACD8-0F45F17B3E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6FDB9-C203-274B-B6E4-CA34749F6EDE}" type="datetimeFigureOut">
              <a:rPr lang="en-US" smtClean="0"/>
              <a:t>9/1/16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52680-2012-DE42-ACD8-0F45F17B3E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54B6FDB9-C203-274B-B6E4-CA34749F6EDE}" type="datetimeFigureOut">
              <a:rPr lang="en-US" smtClean="0"/>
              <a:t>9/1/16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FA552680-2012-DE42-ACD8-0F45F17B3EC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Miss Pereira</a:t>
            </a:r>
          </a:p>
          <a:p>
            <a:r>
              <a:rPr lang="en-US" dirty="0" smtClean="0"/>
              <a:t>Room 220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Welcome to math!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54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this class you will have: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Tests/ Projects (40% of grade)</a:t>
            </a:r>
          </a:p>
          <a:p>
            <a:r>
              <a:rPr lang="en-US" dirty="0" smtClean="0"/>
              <a:t>Quizzes/Team Tests (25%)</a:t>
            </a:r>
          </a:p>
          <a:p>
            <a:pPr lvl="1"/>
            <a:r>
              <a:rPr lang="en-US" dirty="0" smtClean="0"/>
              <a:t>Individual Quizzes</a:t>
            </a:r>
          </a:p>
          <a:p>
            <a:pPr lvl="1"/>
            <a:r>
              <a:rPr lang="en-US" dirty="0" smtClean="0"/>
              <a:t>Team Tests: test problems you discuss with your team, but everyone does work for</a:t>
            </a:r>
          </a:p>
          <a:p>
            <a:r>
              <a:rPr lang="en-US" dirty="0" smtClean="0"/>
              <a:t>Homework (20%)</a:t>
            </a:r>
          </a:p>
          <a:p>
            <a:pPr lvl="1"/>
            <a:r>
              <a:rPr lang="en-US" dirty="0" smtClean="0"/>
              <a:t>Do your homework, it’s so crucial in Math. </a:t>
            </a:r>
          </a:p>
          <a:p>
            <a:pPr lvl="1"/>
            <a:r>
              <a:rPr lang="en-US" dirty="0" smtClean="0"/>
              <a:t>You get either a 100, 75, 50, 0 or incomplete</a:t>
            </a:r>
          </a:p>
          <a:p>
            <a:r>
              <a:rPr lang="en-US" dirty="0" smtClean="0"/>
              <a:t>Classwork/Participation (15%)</a:t>
            </a:r>
          </a:p>
          <a:p>
            <a:pPr lvl="1"/>
            <a:r>
              <a:rPr lang="en-US" dirty="0" smtClean="0"/>
              <a:t>Speak up and work with your team when necessary</a:t>
            </a:r>
          </a:p>
          <a:p>
            <a:pPr lvl="1"/>
            <a:r>
              <a:rPr lang="en-US" dirty="0" smtClean="0"/>
              <a:t>Take notes</a:t>
            </a:r>
          </a:p>
          <a:p>
            <a:pPr lvl="1"/>
            <a:r>
              <a:rPr lang="en-US" dirty="0" smtClean="0"/>
              <a:t>Complete all assignments</a:t>
            </a:r>
          </a:p>
          <a:p>
            <a:pPr lvl="1"/>
            <a:r>
              <a:rPr lang="en-US" dirty="0" smtClean="0"/>
              <a:t>You get a grade of 1-4 at the end of the week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893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I’m available before school:</a:t>
            </a:r>
          </a:p>
          <a:p>
            <a:pPr lvl="1"/>
            <a:r>
              <a:rPr lang="en-US" dirty="0" smtClean="0"/>
              <a:t>7-7:15 am</a:t>
            </a:r>
          </a:p>
          <a:p>
            <a:pPr lvl="1"/>
            <a:r>
              <a:rPr lang="en-US" dirty="0" smtClean="0"/>
              <a:t>Everyday</a:t>
            </a:r>
          </a:p>
          <a:p>
            <a:r>
              <a:rPr lang="en-US" dirty="0" smtClean="0"/>
              <a:t>After school:</a:t>
            </a:r>
          </a:p>
          <a:p>
            <a:pPr lvl="1"/>
            <a:r>
              <a:rPr lang="en-US" dirty="0" smtClean="0"/>
              <a:t>2:15-3:00 pm</a:t>
            </a:r>
          </a:p>
          <a:p>
            <a:pPr lvl="1"/>
            <a:r>
              <a:rPr lang="en-US" dirty="0" smtClean="0"/>
              <a:t>Mondays, Tuesdays and Thursdays </a:t>
            </a:r>
          </a:p>
          <a:p>
            <a:endParaRPr lang="en-US" dirty="0"/>
          </a:p>
          <a:p>
            <a:r>
              <a:rPr lang="en-US" dirty="0" smtClean="0"/>
              <a:t>Always let me know when you plan on coming by, and I will let you know if I’m available (I might have meetings, other obligations, etc.)</a:t>
            </a:r>
          </a:p>
          <a:p>
            <a:r>
              <a:rPr lang="en-US" dirty="0" smtClean="0"/>
              <a:t>If these times do not fit in your schedule, we can discuss a time that works for you.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6115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On the poster in class</a:t>
            </a:r>
          </a:p>
          <a:p>
            <a:r>
              <a:rPr lang="en-US" dirty="0" smtClean="0"/>
              <a:t>On my webpage</a:t>
            </a:r>
          </a:p>
          <a:p>
            <a:r>
              <a:rPr lang="en-US" dirty="0" smtClean="0"/>
              <a:t>In the syllabus</a:t>
            </a:r>
          </a:p>
          <a:p>
            <a:endParaRPr lang="en-US" dirty="0"/>
          </a:p>
          <a:p>
            <a:r>
              <a:rPr lang="en-US" dirty="0" smtClean="0"/>
              <a:t>I will not respond to emails or messages after 10:00 pm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6401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final questions??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(This was a lot of information…you must have some)</a:t>
            </a:r>
          </a:p>
          <a:p>
            <a:r>
              <a:rPr lang="en-US" dirty="0" smtClean="0"/>
              <a:t>Further elaboration can be found in the syllabus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4862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day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417638"/>
            <a:ext cx="7924800" cy="5325086"/>
          </a:xfrm>
        </p:spPr>
        <p:txBody>
          <a:bodyPr>
            <a:normAutofit/>
          </a:bodyPr>
          <a:lstStyle/>
          <a:p>
            <a:r>
              <a:rPr lang="en-US" dirty="0" smtClean="0"/>
              <a:t>Fill out your index card</a:t>
            </a:r>
          </a:p>
          <a:p>
            <a:pPr lvl="1"/>
            <a:r>
              <a:rPr lang="en-US" dirty="0" smtClean="0"/>
              <a:t>Give directly to me</a:t>
            </a:r>
          </a:p>
          <a:p>
            <a:r>
              <a:rPr lang="en-US" dirty="0" smtClean="0"/>
              <a:t>Fill out questionnaires</a:t>
            </a:r>
          </a:p>
          <a:p>
            <a:pPr lvl="1"/>
            <a:r>
              <a:rPr lang="en-US" dirty="0" smtClean="0"/>
              <a:t>Turn in your yellow folder</a:t>
            </a:r>
          </a:p>
          <a:p>
            <a:r>
              <a:rPr lang="en-US" dirty="0" smtClean="0"/>
              <a:t>Put your name on all three labels I give you</a:t>
            </a:r>
          </a:p>
          <a:p>
            <a:pPr lvl="1"/>
            <a:r>
              <a:rPr lang="en-US" dirty="0" smtClean="0"/>
              <a:t>Put those labels on your yellow, purple and red file folders</a:t>
            </a:r>
          </a:p>
          <a:p>
            <a:pPr lvl="1"/>
            <a:r>
              <a:rPr lang="en-US" dirty="0" smtClean="0"/>
              <a:t>Place your “bunch” of folders back in your class folder bin</a:t>
            </a:r>
          </a:p>
          <a:p>
            <a:endParaRPr lang="en-US" dirty="0"/>
          </a:p>
          <a:p>
            <a:r>
              <a:rPr lang="en-US" dirty="0" smtClean="0"/>
              <a:t>While you do this, you will get called up to setup Remind101 and Google Classroom with me</a:t>
            </a:r>
          </a:p>
          <a:p>
            <a:r>
              <a:rPr lang="en-US" dirty="0" smtClean="0"/>
              <a:t>HOMEWORK:</a:t>
            </a:r>
          </a:p>
          <a:p>
            <a:pPr lvl="1"/>
            <a:r>
              <a:rPr lang="en-US" dirty="0" smtClean="0"/>
              <a:t>Get syllabus and parent letter signed</a:t>
            </a:r>
          </a:p>
          <a:p>
            <a:pPr lvl="1"/>
            <a:r>
              <a:rPr lang="en-US" dirty="0" smtClean="0"/>
              <a:t>You will get a 100% if you bring in both (EASY 100!!!)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795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am </a:t>
            </a:r>
            <a:r>
              <a:rPr lang="en-US" dirty="0" err="1" smtClean="0"/>
              <a:t>i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From: Coventry, RI</a:t>
            </a:r>
          </a:p>
          <a:p>
            <a:r>
              <a:rPr lang="en-US" dirty="0" smtClean="0"/>
              <a:t>Education: University of Rhode Island, Class of 2016</a:t>
            </a:r>
          </a:p>
          <a:p>
            <a:pPr lvl="1"/>
            <a:r>
              <a:rPr lang="en-US" dirty="0" smtClean="0"/>
              <a:t>Degrees: Applied Mathematics, Secondary Education</a:t>
            </a:r>
          </a:p>
          <a:p>
            <a:r>
              <a:rPr lang="en-US" dirty="0" smtClean="0"/>
              <a:t>What I Love:</a:t>
            </a:r>
          </a:p>
          <a:p>
            <a:pPr lvl="1"/>
            <a:r>
              <a:rPr lang="en-US" dirty="0" smtClean="0"/>
              <a:t>Yoga, photography, movies, music, FOOD, traveling, Harry Potter (and many other nerdy stories), humor, my friends and family</a:t>
            </a:r>
          </a:p>
          <a:p>
            <a:r>
              <a:rPr lang="en-US" dirty="0" smtClean="0"/>
              <a:t>What I’m All About (Classroom Philosophy):</a:t>
            </a:r>
          </a:p>
          <a:p>
            <a:pPr lvl="1"/>
            <a:r>
              <a:rPr lang="en-US" dirty="0" smtClean="0"/>
              <a:t>Hard Work</a:t>
            </a:r>
          </a:p>
          <a:p>
            <a:pPr lvl="1"/>
            <a:r>
              <a:rPr lang="en-US" dirty="0" smtClean="0"/>
              <a:t>RESPECT</a:t>
            </a:r>
          </a:p>
          <a:p>
            <a:pPr lvl="1"/>
            <a:r>
              <a:rPr lang="en-US" dirty="0" smtClean="0"/>
              <a:t>YOU!!!</a:t>
            </a:r>
          </a:p>
        </p:txBody>
      </p:sp>
      <p:pic>
        <p:nvPicPr>
          <p:cNvPr id="4" name="Picture 3" descr="IMG_073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5160" y="3708976"/>
            <a:ext cx="2989240" cy="2241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2127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rules and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502157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Arrive prepared with ALL materials</a:t>
            </a:r>
          </a:p>
          <a:p>
            <a:pPr lvl="1"/>
            <a:r>
              <a:rPr lang="en-US" dirty="0" smtClean="0"/>
              <a:t>If you need to borrow a pencil, you will lend me something of yours for the period</a:t>
            </a:r>
          </a:p>
          <a:p>
            <a:r>
              <a:rPr lang="en-US" dirty="0" smtClean="0"/>
              <a:t>Arrive ON TIME (through the door when the bell rings)</a:t>
            </a:r>
          </a:p>
          <a:p>
            <a:r>
              <a:rPr lang="en-US" dirty="0" smtClean="0"/>
              <a:t>Respect</a:t>
            </a:r>
          </a:p>
          <a:p>
            <a:pPr lvl="1"/>
            <a:r>
              <a:rPr lang="en-US" dirty="0" smtClean="0"/>
              <a:t>Yourselves</a:t>
            </a:r>
          </a:p>
          <a:p>
            <a:pPr lvl="1"/>
            <a:r>
              <a:rPr lang="en-US" dirty="0" smtClean="0"/>
              <a:t>Others</a:t>
            </a:r>
          </a:p>
          <a:p>
            <a:pPr lvl="2"/>
            <a:r>
              <a:rPr lang="en-US" dirty="0" smtClean="0"/>
              <a:t>No “put downs” (I DO NOT TOLERATE BULLYING)</a:t>
            </a:r>
          </a:p>
          <a:p>
            <a:pPr lvl="2"/>
            <a:r>
              <a:rPr lang="en-US" dirty="0" smtClean="0"/>
              <a:t>No talking back</a:t>
            </a:r>
          </a:p>
          <a:p>
            <a:pPr lvl="3"/>
            <a:r>
              <a:rPr lang="en-US" dirty="0" smtClean="0"/>
              <a:t>You have a problem, speak to me in private after class</a:t>
            </a:r>
          </a:p>
          <a:p>
            <a:pPr lvl="1"/>
            <a:r>
              <a:rPr lang="en-US" dirty="0" smtClean="0"/>
              <a:t>Property</a:t>
            </a:r>
          </a:p>
          <a:p>
            <a:pPr lvl="2"/>
            <a:r>
              <a:rPr lang="en-US" dirty="0" smtClean="0"/>
              <a:t>You break it, you buy it.</a:t>
            </a:r>
          </a:p>
          <a:p>
            <a:r>
              <a:rPr lang="en-US" dirty="0" smtClean="0"/>
              <a:t>Raise your hand, when you have a question or comment.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ABSOLUTELY NO FOUL LANGUAGE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TRY your hardest! Put in effort and try. You will </a:t>
            </a:r>
            <a:r>
              <a:rPr lang="en-US" dirty="0" smtClean="0">
                <a:solidFill>
                  <a:srgbClr val="FF0000"/>
                </a:solidFill>
              </a:rPr>
              <a:t>not</a:t>
            </a:r>
            <a:r>
              <a:rPr lang="en-US" dirty="0" smtClean="0">
                <a:solidFill>
                  <a:srgbClr val="FFFFFF"/>
                </a:solidFill>
              </a:rPr>
              <a:t> sit in class and do nothing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</a:p>
          <a:p>
            <a:endParaRPr lang="en-US" dirty="0" smtClean="0">
              <a:solidFill>
                <a:srgbClr val="FFFFFF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045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rules and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199"/>
            <a:ext cx="7924800" cy="4930869"/>
          </a:xfrm>
        </p:spPr>
        <p:txBody>
          <a:bodyPr>
            <a:normAutofit/>
          </a:bodyPr>
          <a:lstStyle/>
          <a:p>
            <a:r>
              <a:rPr lang="en-US" dirty="0" smtClean="0"/>
              <a:t>Food</a:t>
            </a:r>
          </a:p>
          <a:p>
            <a:pPr lvl="1"/>
            <a:r>
              <a:rPr lang="en-US" dirty="0" smtClean="0"/>
              <a:t>Small snacks: YES</a:t>
            </a:r>
          </a:p>
          <a:p>
            <a:pPr lvl="1"/>
            <a:r>
              <a:rPr lang="en-US" dirty="0" smtClean="0"/>
              <a:t>Bottled water: YES</a:t>
            </a:r>
          </a:p>
          <a:p>
            <a:pPr lvl="1"/>
            <a:r>
              <a:rPr lang="en-US" dirty="0" smtClean="0"/>
              <a:t>Your whole lunch: NO</a:t>
            </a:r>
          </a:p>
          <a:p>
            <a:pPr lvl="1"/>
            <a:r>
              <a:rPr lang="en-US" dirty="0" smtClean="0"/>
              <a:t>Colored Beverages: NO</a:t>
            </a:r>
          </a:p>
          <a:p>
            <a:r>
              <a:rPr lang="en-US" dirty="0" smtClean="0"/>
              <a:t>Phones</a:t>
            </a:r>
          </a:p>
          <a:p>
            <a:pPr lvl="1"/>
            <a:r>
              <a:rPr lang="en-US" dirty="0" smtClean="0"/>
              <a:t>Put it in the bin IMMEDIATELY after entering the classroom.</a:t>
            </a:r>
          </a:p>
          <a:p>
            <a:pPr lvl="1"/>
            <a:r>
              <a:rPr lang="en-US" dirty="0" smtClean="0"/>
              <a:t>Failure to do so: </a:t>
            </a:r>
          </a:p>
          <a:p>
            <a:pPr lvl="2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time: I remind you, you put phone in bin.</a:t>
            </a:r>
          </a:p>
          <a:p>
            <a:pPr lvl="2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time: Detention and call home</a:t>
            </a:r>
          </a:p>
          <a:p>
            <a:pPr lvl="2"/>
            <a:r>
              <a:rPr lang="en-US" dirty="0" smtClean="0"/>
              <a:t>3+ times: Detention, Written up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956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rules and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Cheating </a:t>
            </a:r>
          </a:p>
          <a:p>
            <a:pPr lvl="1"/>
            <a:r>
              <a:rPr lang="en-US" dirty="0" smtClean="0"/>
              <a:t>ABSOLUTELY NOT TOLERATED</a:t>
            </a:r>
          </a:p>
          <a:p>
            <a:pPr lvl="1"/>
            <a:r>
              <a:rPr lang="en-US" dirty="0" smtClean="0"/>
              <a:t>You get:</a:t>
            </a:r>
          </a:p>
          <a:p>
            <a:pPr lvl="2"/>
            <a:r>
              <a:rPr lang="en-US" dirty="0" smtClean="0"/>
              <a:t>A zero</a:t>
            </a:r>
          </a:p>
          <a:p>
            <a:pPr lvl="2"/>
            <a:r>
              <a:rPr lang="en-US" dirty="0" smtClean="0"/>
              <a:t>Detention</a:t>
            </a:r>
          </a:p>
          <a:p>
            <a:pPr lvl="2"/>
            <a:r>
              <a:rPr lang="en-US" dirty="0" smtClean="0"/>
              <a:t>Office Referral</a:t>
            </a:r>
          </a:p>
          <a:p>
            <a:pPr lvl="2"/>
            <a:r>
              <a:rPr lang="en-US" dirty="0" smtClean="0"/>
              <a:t>Call home</a:t>
            </a:r>
          </a:p>
          <a:p>
            <a:endParaRPr lang="en-US" dirty="0"/>
          </a:p>
          <a:p>
            <a:r>
              <a:rPr lang="en-US" dirty="0" smtClean="0"/>
              <a:t>DO NOT CHEAT. DO NOT CHEAT. DO NOT CHEAT. JUST DON’T DO IT. EVER.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683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rules and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Leaving Class:</a:t>
            </a:r>
          </a:p>
          <a:p>
            <a:pPr lvl="1"/>
            <a:r>
              <a:rPr lang="en-US" dirty="0" smtClean="0"/>
              <a:t>YOU NEED A PASS</a:t>
            </a:r>
          </a:p>
          <a:p>
            <a:pPr lvl="2"/>
            <a:r>
              <a:rPr lang="en-US" dirty="0" smtClean="0"/>
              <a:t>You cannot make guidance appointments during class. Go in the morning.</a:t>
            </a:r>
          </a:p>
          <a:p>
            <a:pPr lvl="2"/>
            <a:r>
              <a:rPr lang="en-US" dirty="0" smtClean="0"/>
              <a:t>Nurse: Only in extreme cases. I will give you a pass, and call Mrs. </a:t>
            </a:r>
            <a:r>
              <a:rPr lang="en-US" dirty="0" err="1" smtClean="0"/>
              <a:t>Grauer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When you leave, sign the sign out sheet by the door.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910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questions so far?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47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your classroom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Student Area:</a:t>
            </a:r>
          </a:p>
          <a:p>
            <a:pPr lvl="1"/>
            <a:r>
              <a:rPr lang="en-US" dirty="0" smtClean="0"/>
              <a:t>Handouts for the day always on counter</a:t>
            </a:r>
          </a:p>
          <a:p>
            <a:pPr lvl="1"/>
            <a:r>
              <a:rPr lang="en-US" dirty="0" smtClean="0"/>
              <a:t>Scrap, white, lined and graph paper available on racks.</a:t>
            </a:r>
          </a:p>
          <a:p>
            <a:pPr lvl="1"/>
            <a:r>
              <a:rPr lang="en-US" dirty="0" smtClean="0"/>
              <a:t>Pencils and art supplies may be borrowed with permission (and you must give me something of yours)</a:t>
            </a:r>
          </a:p>
          <a:p>
            <a:r>
              <a:rPr lang="en-US" dirty="0" smtClean="0"/>
              <a:t>Folder System:</a:t>
            </a:r>
          </a:p>
          <a:p>
            <a:pPr lvl="1"/>
            <a:r>
              <a:rPr lang="en-US" dirty="0" smtClean="0"/>
              <a:t>Every student gets a hanging folder with three different colored file folders inside. One </a:t>
            </a:r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, one </a:t>
            </a:r>
            <a:r>
              <a:rPr lang="en-US" dirty="0" smtClean="0">
                <a:solidFill>
                  <a:srgbClr val="FFFF00"/>
                </a:solidFill>
              </a:rPr>
              <a:t>yellow</a:t>
            </a:r>
            <a:r>
              <a:rPr lang="en-US" dirty="0" smtClean="0"/>
              <a:t>, and one </a:t>
            </a:r>
            <a:r>
              <a:rPr lang="en-US" dirty="0" smtClean="0">
                <a:solidFill>
                  <a:srgbClr val="660066"/>
                </a:solidFill>
              </a:rPr>
              <a:t>purple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Yellow= turn in</a:t>
            </a:r>
          </a:p>
          <a:p>
            <a:pPr lvl="2"/>
            <a:r>
              <a:rPr lang="en-US" dirty="0" smtClean="0">
                <a:solidFill>
                  <a:srgbClr val="660066"/>
                </a:solidFill>
              </a:rPr>
              <a:t>Purple= graded (you may take)</a:t>
            </a:r>
          </a:p>
          <a:p>
            <a:pPr lvl="2"/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R</a:t>
            </a:r>
            <a:r>
              <a:rPr lang="en-US" dirty="0" smtClean="0">
                <a:solidFill>
                  <a:srgbClr val="FF0000"/>
                </a:solidFill>
              </a:rPr>
              <a:t>ed= missing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340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routine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502157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Enter</a:t>
            </a:r>
          </a:p>
          <a:p>
            <a:r>
              <a:rPr lang="en-US" dirty="0" smtClean="0"/>
              <a:t>Place phone in bucket</a:t>
            </a:r>
          </a:p>
          <a:p>
            <a:r>
              <a:rPr lang="en-US" dirty="0" smtClean="0"/>
              <a:t>Look at the white board for Plan of the Day to see what handouts you need, and what work is passed back (in your purple folder)</a:t>
            </a:r>
          </a:p>
          <a:p>
            <a:r>
              <a:rPr lang="en-US" dirty="0" smtClean="0"/>
              <a:t>Check purple folder for corrected work</a:t>
            </a:r>
          </a:p>
          <a:p>
            <a:r>
              <a:rPr lang="en-US" dirty="0" smtClean="0"/>
              <a:t>Put due assignments in yellow folder</a:t>
            </a:r>
          </a:p>
          <a:p>
            <a:r>
              <a:rPr lang="en-US" dirty="0" smtClean="0"/>
              <a:t>If you were absent, grab missed notes and/or assignments from red</a:t>
            </a:r>
          </a:p>
          <a:p>
            <a:r>
              <a:rPr lang="en-US" dirty="0" smtClean="0"/>
              <a:t>Sit in your seat, take out your homework and start the Warm Up problem. </a:t>
            </a:r>
          </a:p>
          <a:p>
            <a:pPr lvl="1"/>
            <a:r>
              <a:rPr lang="en-US" dirty="0" smtClean="0"/>
              <a:t>EVERYONE COMPLETES WARM UP PROBLEM</a:t>
            </a:r>
          </a:p>
          <a:p>
            <a:pPr lvl="1"/>
            <a:r>
              <a:rPr lang="en-US" dirty="0" smtClean="0"/>
              <a:t>While you do warm up, I check homework.</a:t>
            </a:r>
          </a:p>
          <a:p>
            <a:r>
              <a:rPr lang="en-US" dirty="0" smtClean="0"/>
              <a:t>Sometimes we will go over the warm up.</a:t>
            </a:r>
          </a:p>
          <a:p>
            <a:r>
              <a:rPr lang="en-US" dirty="0" smtClean="0"/>
              <a:t>Lesson begins</a:t>
            </a:r>
          </a:p>
          <a:p>
            <a:r>
              <a:rPr lang="en-US" dirty="0" smtClean="0"/>
              <a:t>At the end of class, return all used materials of mine to their proper places, and throw out ALL garbage (or you will lose the privilege to eat in my class).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78511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Horizon.thmx</Template>
  <TotalTime>114</TotalTime>
  <Words>927</Words>
  <Application>Microsoft Macintosh PowerPoint</Application>
  <PresentationFormat>On-screen Show (4:3)</PresentationFormat>
  <Paragraphs>125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Horizon</vt:lpstr>
      <vt:lpstr>Welcome to math!</vt:lpstr>
      <vt:lpstr>Who am i?</vt:lpstr>
      <vt:lpstr>class rules and expectations</vt:lpstr>
      <vt:lpstr>Class rules and expectations</vt:lpstr>
      <vt:lpstr>Class rules and expectations</vt:lpstr>
      <vt:lpstr>Class rules and expectations</vt:lpstr>
      <vt:lpstr>Any questions so far?</vt:lpstr>
      <vt:lpstr>In your classroom</vt:lpstr>
      <vt:lpstr>Daily routine</vt:lpstr>
      <vt:lpstr>In this class you will have:</vt:lpstr>
      <vt:lpstr>Extra help</vt:lpstr>
      <vt:lpstr>Contact information</vt:lpstr>
      <vt:lpstr>Any final questions??</vt:lpstr>
      <vt:lpstr>First day plan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math!</dc:title>
  <dc:creator>Sabrina Pereira</dc:creator>
  <cp:lastModifiedBy>Sabrina Pereira</cp:lastModifiedBy>
  <cp:revision>16</cp:revision>
  <dcterms:created xsi:type="dcterms:W3CDTF">2016-09-02T00:49:49Z</dcterms:created>
  <dcterms:modified xsi:type="dcterms:W3CDTF">2016-09-02T02:44:21Z</dcterms:modified>
</cp:coreProperties>
</file>